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359" r:id="rId2"/>
    <p:sldId id="366" r:id="rId3"/>
    <p:sldId id="314" r:id="rId4"/>
    <p:sldId id="360" r:id="rId5"/>
    <p:sldId id="361" r:id="rId6"/>
    <p:sldId id="362" r:id="rId7"/>
    <p:sldId id="363" r:id="rId8"/>
    <p:sldId id="364" r:id="rId9"/>
    <p:sldId id="341" r:id="rId10"/>
    <p:sldId id="367" r:id="rId11"/>
    <p:sldId id="368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003300"/>
    <a:srgbClr val="B2B2B2"/>
    <a:srgbClr val="808080"/>
    <a:srgbClr val="3333FF"/>
    <a:srgbClr val="9933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 autoAdjust="0"/>
  </p:normalViewPr>
  <p:slideViewPr>
    <p:cSldViewPr>
      <p:cViewPr varScale="1">
        <p:scale>
          <a:sx n="71" d="100"/>
          <a:sy n="71" d="100"/>
        </p:scale>
        <p:origin x="-12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A667-5F05-44DE-91B7-55986A84B457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246-B884-46E0-B961-1739FD91FB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38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246-B884-46E0-B961-1739FD91FB0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47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241" y="263032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FAD366AB-A3D2-46CA-8082-D7B2BA94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39419"/>
              </p:ext>
            </p:extLst>
          </p:nvPr>
        </p:nvGraphicFramePr>
        <p:xfrm>
          <a:off x="204783" y="13636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3" y="13636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3BED702E-6E10-4C1C-9A63-8DB1A8D7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2372" y="139315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58B62A87-C1A3-4B2C-B327-1D943D29BD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>
            <a:off x="23628" y="3657600"/>
            <a:ext cx="12204700" cy="3200400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AA02044B-A198-4FB2-A1F1-0CB82E0915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 flipH="1">
            <a:off x="23628" y="3657600"/>
            <a:ext cx="12204700" cy="3200400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1675241" y="1292952"/>
            <a:ext cx="8757558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mừng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4400" b="1" dirty="0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4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nay</a:t>
            </a:r>
            <a:endParaRPr lang="en-US" sz="4400" b="1" dirty="0">
              <a:ln w="0"/>
              <a:solidFill>
                <a:srgbClr val="3333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114800" y="2815673"/>
            <a:ext cx="3332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vi-VN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438400" y="4409697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800" b="1" i="1" dirty="0" err="1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Lớp</a:t>
            </a:r>
            <a:r>
              <a:rPr lang="en-US" sz="4800" b="1" i="1" dirty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1 </a:t>
            </a:r>
            <a:r>
              <a:rPr lang="en-US" sz="4800" b="1" i="1" dirty="0" smtClean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Tuần</a:t>
            </a:r>
            <a:r>
              <a:rPr lang="en-US" sz="4800" b="1" i="1" dirty="0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12</a:t>
            </a:r>
            <a:r>
              <a:rPr lang="en-US" sz="4800" b="1" i="1" dirty="0" smtClean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latin typeface="HP001 4 hàng"/>
                <a:cs typeface="Times New Roman" pitchFamily="18" charset="0"/>
              </a:rPr>
              <a:t>–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Thứ</a:t>
            </a:r>
            <a:r>
              <a:rPr lang="en-US" sz="4800" b="1" i="1" dirty="0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ba</a:t>
            </a:r>
            <a:endParaRPr lang="en-US" sz="4800" b="1" i="1" dirty="0">
              <a:solidFill>
                <a:srgbClr val="FF0066"/>
              </a:solidFill>
              <a:latin typeface="HP001 4 hàng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B6B3E-389C-4B71-8C1E-E85DCDE11E94}"/>
              </a:ext>
            </a:extLst>
          </p:cNvPr>
          <p:cNvSpPr txBox="1"/>
          <p:nvPr/>
        </p:nvSpPr>
        <p:spPr>
          <a:xfrm>
            <a:off x="762000" y="762000"/>
            <a:ext cx="9351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  <a:latin typeface="VNI-Avo" pitchFamily="2" charset="0"/>
              </a:rPr>
              <a:t>TROØ CHÔI</a:t>
            </a:r>
          </a:p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  <a:latin typeface="VNI-Avo" pitchFamily="2" charset="0"/>
              </a:rPr>
              <a:t>ÑÖA KIEÁN VEÀ TOÅ</a:t>
            </a:r>
          </a:p>
        </p:txBody>
      </p:sp>
      <p:pic>
        <p:nvPicPr>
          <p:cNvPr id="3" name="Picture 3" descr="D:\传网\PPT\课件PPT\爬山虎的脚\素材cnn sccnn.com_201411260925 [转换].png">
            <a:extLst>
              <a:ext uri="{FF2B5EF4-FFF2-40B4-BE49-F238E27FC236}">
                <a16:creationId xmlns:a16="http://schemas.microsoft.com/office/drawing/2014/main" xmlns="" id="{B4CF284A-6FC2-4FFA-BD6E-99B29CB8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25" y="1155668"/>
            <a:ext cx="2311035" cy="56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5FC5198F-85C4-4E6D-915A-9735A7788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/>
          <a:stretch/>
        </p:blipFill>
        <p:spPr>
          <a:xfrm>
            <a:off x="-186294" y="3072137"/>
            <a:ext cx="5036520" cy="3631762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E85412F8-99BB-4143-AD4F-12BD15C06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278">
            <a:off x="8269225" y="5187680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0232" y="3363538"/>
            <a:ext cx="12262232" cy="4110074"/>
            <a:chOff x="-70232" y="3477841"/>
            <a:chExt cx="12262232" cy="4110074"/>
          </a:xfrm>
        </p:grpSpPr>
        <p:pic>
          <p:nvPicPr>
            <p:cNvPr id="8" name="Picture 4" descr="초원 재미 아름다운 아름다운, 아름다운, 재미, 초원무료 다운로드를위한 PNG 및 PSD 파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67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232" y="3550031"/>
              <a:ext cx="5533743" cy="397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초원 재미 아름다운 아름다운, 아름다운, 재미, 초원무료 다운로드를위한 PNG 및 PSD 파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67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105" y="3485862"/>
              <a:ext cx="5037221" cy="410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초원 재미 아름다운 아름다운, 아름다운, 재미, 초원무료 다운로드를위한 PNG 및 PSD 파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67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779" y="3477841"/>
              <a:ext cx="5037221" cy="410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0" descr="animation-ant-image-0037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6" y="3864999"/>
            <a:ext cx="4229636" cy="316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0" descr="animation-ant-image-0037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6643" y="3873448"/>
            <a:ext cx="3998989" cy="31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318657" y="0"/>
            <a:ext cx="3464666" cy="1979664"/>
            <a:chOff x="329911" y="0"/>
            <a:chExt cx="3464666" cy="1979664"/>
          </a:xfrm>
        </p:grpSpPr>
        <p:pic>
          <p:nvPicPr>
            <p:cNvPr id="18" name="Picture 8" descr="Tomato Cartoon clipart - Fruit, Food, Pear, transparent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11" y="0"/>
              <a:ext cx="3464666" cy="196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304297" y="656225"/>
              <a:ext cx="166744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0000FF"/>
                  </a:solidFill>
                </a:rPr>
                <a:t>7-1</a:t>
              </a:r>
              <a:endParaRPr lang="vi-VN" sz="8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61114" y="19285"/>
            <a:ext cx="3712029" cy="1960379"/>
            <a:chOff x="334467" y="0"/>
            <a:chExt cx="3712029" cy="1960379"/>
          </a:xfrm>
        </p:grpSpPr>
        <p:pic>
          <p:nvPicPr>
            <p:cNvPr id="21" name="Picture 8" descr="Tomato Cartoon clipart - Fruit, Food, Pear, transparent clip a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67" y="0"/>
              <a:ext cx="3712029" cy="196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510672" y="507994"/>
              <a:ext cx="166744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0000FF"/>
                  </a:solidFill>
                </a:rPr>
                <a:t>8-4</a:t>
              </a:r>
              <a:endParaRPr lang="vi-VN" sz="8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298" y="123684"/>
            <a:ext cx="3477628" cy="1960379"/>
            <a:chOff x="286430" y="0"/>
            <a:chExt cx="3477628" cy="1960379"/>
          </a:xfrm>
        </p:grpSpPr>
        <p:pic>
          <p:nvPicPr>
            <p:cNvPr id="24" name="Picture 8" descr="Tomato Cartoon clipart - Fruit, Food, Pear, transparent clip 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30" y="0"/>
              <a:ext cx="3477628" cy="196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50638" y="552604"/>
              <a:ext cx="17908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0000FF"/>
                  </a:solidFill>
                  <a:latin typeface="VNI-Avo" pitchFamily="2" charset="0"/>
                </a:rPr>
                <a:t>6-3</a:t>
              </a:r>
              <a:endParaRPr lang="vi-VN" sz="8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32493" y="-23372"/>
            <a:ext cx="3552477" cy="1960379"/>
            <a:chOff x="499494" y="0"/>
            <a:chExt cx="3264564" cy="1960379"/>
          </a:xfrm>
        </p:grpSpPr>
        <p:pic>
          <p:nvPicPr>
            <p:cNvPr id="27" name="Picture 8" descr="Tomato Cartoon clipart - Fruit, Food, Pear, transparent clip ar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94" y="0"/>
              <a:ext cx="3264564" cy="196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511631" y="609313"/>
              <a:ext cx="153230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0000FF"/>
                  </a:solidFill>
                </a:rPr>
                <a:t>6-0</a:t>
              </a:r>
              <a:endParaRPr lang="vi-VN" sz="8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71860" y="-44883"/>
            <a:ext cx="3428999" cy="1960379"/>
            <a:chOff x="519191" y="0"/>
            <a:chExt cx="3428999" cy="1960379"/>
          </a:xfrm>
        </p:grpSpPr>
        <p:pic>
          <p:nvPicPr>
            <p:cNvPr id="30" name="Picture 8" descr="Tomato Cartoon clipart - Fruit, Food, Pear, transparent clip ar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91" y="0"/>
              <a:ext cx="3428999" cy="196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609808" y="623566"/>
              <a:ext cx="17908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0000FF"/>
                  </a:solidFill>
                  <a:latin typeface="VNI-Avo" pitchFamily="2" charset="0"/>
                </a:rPr>
                <a:t>9-6</a:t>
              </a:r>
              <a:endParaRPr lang="vi-VN" sz="8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73979" y="4667008"/>
            <a:ext cx="70884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69238" y="4515465"/>
            <a:ext cx="816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6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10185" y="3774335"/>
            <a:ext cx="3928105" cy="290290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7913243" y="3815720"/>
            <a:ext cx="3928105" cy="290290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6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0.04051 L 0.00494 0.4231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7153 L 0.52097 0.4523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19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79E-6 -4.07407E-6 L 0.04675 0.3960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762E-6 -2.59259E-6 L -0.59365 0.4287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214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46977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132576" y="4913693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5C418D-F822-42E1-82C5-B148D5F5E426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ABA83329-9AF8-4C03-896D-0AED12C7EB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A685876A-0427-49C5-86D5-09A413223B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69F5024B-8A9B-462C-9050-2E52EE0E51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307A52-8339-493D-BDA5-51041DDC186C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CB449E69-E361-479C-85DD-8078993E3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B365132B-0249-4D4E-8C5F-7C3532EC36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2D265C83-B68A-4CCB-9897-844341278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65B2B0B-ABD2-4C52-A774-A6DED3489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3" t="23769"/>
          <a:stretch/>
        </p:blipFill>
        <p:spPr>
          <a:xfrm>
            <a:off x="3505200" y="1338618"/>
            <a:ext cx="4306653" cy="4794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Kiểm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tra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cũ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D2A412-CFA7-4AF5-B940-E4F7CCBF5EC2}"/>
              </a:ext>
            </a:extLst>
          </p:cNvPr>
          <p:cNvSpPr txBox="1"/>
          <p:nvPr/>
        </p:nvSpPr>
        <p:spPr>
          <a:xfrm>
            <a:off x="5486400" y="152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PHÉP TRỪ TRONG PHẠM VI </a:t>
            </a:r>
            <a:r>
              <a:rPr lang="en-US" sz="4000" b="1" dirty="0" smtClean="0">
                <a:solidFill>
                  <a:srgbClr val="FF0000"/>
                </a:solidFill>
              </a:rPr>
              <a:t>10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1)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76AC9A-D9F3-41C4-96F5-680EEFE0E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09800"/>
            <a:ext cx="6472968" cy="46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377276-8F9C-4778-BAD3-971CAD9B8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4211" r="59174" b="50000"/>
          <a:stretch/>
        </p:blipFill>
        <p:spPr>
          <a:xfrm>
            <a:off x="6324600" y="152400"/>
            <a:ext cx="5715000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1565C3-555D-4DDE-9EA5-712CB359B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1565C3-555D-4DDE-9EA5-712CB359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1257B2-5927-4CC7-8424-1D58D2093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6" t="14211" r="10798" b="50000"/>
          <a:stretch/>
        </p:blipFill>
        <p:spPr>
          <a:xfrm>
            <a:off x="6781800" y="381000"/>
            <a:ext cx="5410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1565C3-555D-4DDE-9EA5-712CB359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A52660-1D85-4951-B74C-8987F433C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54242" r="55568" b="9969"/>
          <a:stretch/>
        </p:blipFill>
        <p:spPr>
          <a:xfrm>
            <a:off x="6324601" y="0"/>
            <a:ext cx="56388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1565C3-555D-4DDE-9EA5-712CB359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662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95BB8C-0509-45AA-82E5-64BC4EC8E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5" t="50485" r="2569" b="13726"/>
          <a:stretch/>
        </p:blipFill>
        <p:spPr>
          <a:xfrm>
            <a:off x="6553200" y="228600"/>
            <a:ext cx="55626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1565C3-555D-4DDE-9EA5-712CB359B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377276-8F9C-4778-BAD3-971CAD9B8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4211" r="59174" b="50000"/>
          <a:stretch/>
        </p:blipFill>
        <p:spPr>
          <a:xfrm>
            <a:off x="6781800" y="-152400"/>
            <a:ext cx="4953000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1257B2-5927-4CC7-8424-1D58D2093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6" t="14211" r="10798" b="50000"/>
          <a:stretch/>
        </p:blipFill>
        <p:spPr>
          <a:xfrm>
            <a:off x="6781800" y="1676400"/>
            <a:ext cx="4953000" cy="1780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A52660-1D85-4951-B74C-8987F433C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54242" r="55568" b="9969"/>
          <a:stretch/>
        </p:blipFill>
        <p:spPr>
          <a:xfrm>
            <a:off x="6884895" y="3200401"/>
            <a:ext cx="4876800" cy="1985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95BB8C-0509-45AA-82E5-64BC4EC8E7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5" t="50485" r="2569" b="13726"/>
          <a:stretch/>
        </p:blipFill>
        <p:spPr>
          <a:xfrm>
            <a:off x="6781800" y="4876800"/>
            <a:ext cx="52578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0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6BAF3F-C308-46B6-A38C-6B38A5B62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7010400"/>
          </a:xfrm>
          <a:prstGeom prst="rect">
            <a:avLst/>
          </a:prstGeom>
        </p:spPr>
      </p:pic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7B6208FA-7BA4-4AAC-92E7-C40CA0827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47051"/>
              </p:ext>
            </p:extLst>
          </p:nvPr>
        </p:nvGraphicFramePr>
        <p:xfrm>
          <a:off x="0" y="-15240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xmlns="" id="{D5FD7AC5-1BB9-4273-B17D-9AB41BD90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6" descr="POINSET2">
            <a:extLst>
              <a:ext uri="{FF2B5EF4-FFF2-40B4-BE49-F238E27FC236}">
                <a16:creationId xmlns:a16="http://schemas.microsoft.com/office/drawing/2014/main" xmlns="" id="{08A730F1-4EFF-43DA-AA57-692FEF32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07277" y="-7325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CBD13C-0A0D-407A-BF22-92625890B579}"/>
              </a:ext>
            </a:extLst>
          </p:cNvPr>
          <p:cNvSpPr txBox="1"/>
          <p:nvPr/>
        </p:nvSpPr>
        <p:spPr>
          <a:xfrm>
            <a:off x="3886200" y="2667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4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997D3B-90BB-4D59-ADE2-8C8116DD99C0}"/>
              </a:ext>
            </a:extLst>
          </p:cNvPr>
          <p:cNvSpPr txBox="1"/>
          <p:nvPr/>
        </p:nvSpPr>
        <p:spPr>
          <a:xfrm>
            <a:off x="9753600" y="2667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4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58C4F5-3A04-427B-91F5-5E8CFB790D56}"/>
              </a:ext>
            </a:extLst>
          </p:cNvPr>
          <p:cNvSpPr txBox="1"/>
          <p:nvPr/>
        </p:nvSpPr>
        <p:spPr>
          <a:xfrm>
            <a:off x="3886200" y="595034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5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8E0302-281E-4163-ABA5-7043665AE6BE}"/>
              </a:ext>
            </a:extLst>
          </p:cNvPr>
          <p:cNvSpPr txBox="1"/>
          <p:nvPr/>
        </p:nvSpPr>
        <p:spPr>
          <a:xfrm>
            <a:off x="9895893" y="587489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66</Words>
  <Application>Microsoft Office PowerPoint</Application>
  <PresentationFormat>Custom</PresentationFormat>
  <Paragraphs>23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21AK22</cp:lastModifiedBy>
  <cp:revision>362</cp:revision>
  <dcterms:created xsi:type="dcterms:W3CDTF">2002-01-01T10:07:35Z</dcterms:created>
  <dcterms:modified xsi:type="dcterms:W3CDTF">2021-11-30T23:29:39Z</dcterms:modified>
</cp:coreProperties>
</file>